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60"/>
  </p:normalViewPr>
  <p:slideViewPr>
    <p:cSldViewPr>
      <p:cViewPr>
        <p:scale>
          <a:sx n="94" d="100"/>
          <a:sy n="94" d="100"/>
        </p:scale>
        <p:origin x="-116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496F-ACF4-4B12-8AE6-1EEC675789A5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049098-CC39-4986-B603-6ABEBF4E4B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496F-ACF4-4B12-8AE6-1EEC675789A5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9098-CC39-4986-B603-6ABEBF4E4B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496F-ACF4-4B12-8AE6-1EEC675789A5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9098-CC39-4986-B603-6ABEBF4E4B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496F-ACF4-4B12-8AE6-1EEC675789A5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049098-CC39-4986-B603-6ABEBF4E4B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496F-ACF4-4B12-8AE6-1EEC675789A5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9098-CC39-4986-B603-6ABEBF4E4BD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496F-ACF4-4B12-8AE6-1EEC675789A5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9098-CC39-4986-B603-6ABEBF4E4B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496F-ACF4-4B12-8AE6-1EEC675789A5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0049098-CC39-4986-B603-6ABEBF4E4BD3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496F-ACF4-4B12-8AE6-1EEC675789A5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9098-CC39-4986-B603-6ABEBF4E4B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496F-ACF4-4B12-8AE6-1EEC675789A5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9098-CC39-4986-B603-6ABEBF4E4B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496F-ACF4-4B12-8AE6-1EEC675789A5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9098-CC39-4986-B603-6ABEBF4E4B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496F-ACF4-4B12-8AE6-1EEC675789A5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9098-CC39-4986-B603-6ABEBF4E4BD3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E4496F-ACF4-4B12-8AE6-1EEC675789A5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049098-CC39-4986-B603-6ABEBF4E4BD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pl-PL" sz="4800" dirty="0" smtClean="0"/>
              <a:t>Krótka historia konkursów piosenki rosyjskiej</a:t>
            </a:r>
            <a:br>
              <a:rPr lang="pl-PL" sz="4800" dirty="0" smtClean="0"/>
            </a:br>
            <a:r>
              <a:rPr lang="pl-PL" sz="4800" dirty="0" smtClean="0"/>
              <a:t>„na rosyjską nutę” </a:t>
            </a:r>
            <a:endParaRPr lang="pl-PL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1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08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1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1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1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17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00_163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00_167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29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29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3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3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N538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N54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N54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44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4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4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N546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4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47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N54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48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49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5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5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5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/>
              <a:t>Dziękujemy za uwagę!</a:t>
            </a:r>
            <a:endParaRPr lang="pl-PL"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5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8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7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9</Words>
  <Application>Microsoft Office PowerPoint</Application>
  <PresentationFormat>Pokaz na ekranie (4:3)</PresentationFormat>
  <Paragraphs>2</Paragraphs>
  <Slides>37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Wędrówka</vt:lpstr>
      <vt:lpstr>Krótka historia konkursów piosenki rosyjskiej „na rosyjską nutę”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Krótka historia konkursów piosenki rosyjskiej „na rosyjską nutę”</dc:title>
  <dc:creator>Anna</dc:creator>
  <cp:lastModifiedBy>Falek</cp:lastModifiedBy>
  <cp:revision>5</cp:revision>
  <dcterms:created xsi:type="dcterms:W3CDTF">2013-06-14T06:21:29Z</dcterms:created>
  <dcterms:modified xsi:type="dcterms:W3CDTF">2013-06-26T15:59:05Z</dcterms:modified>
</cp:coreProperties>
</file>