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8A7C-DDBF-474D-91A8-489AD55D5CD6}" type="datetimeFigureOut">
              <a:rPr lang="pl-PL" smtClean="0"/>
              <a:pPr/>
              <a:t>2013-06-17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4D11B42-9B03-454E-AA14-5AF46950D33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8A7C-DDBF-474D-91A8-489AD55D5CD6}" type="datetimeFigureOut">
              <a:rPr lang="pl-PL" smtClean="0"/>
              <a:pPr/>
              <a:t>2013-06-17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1B42-9B03-454E-AA14-5AF46950D3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8A7C-DDBF-474D-91A8-489AD55D5CD6}" type="datetimeFigureOut">
              <a:rPr lang="pl-PL" smtClean="0"/>
              <a:pPr/>
              <a:t>2013-06-17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1B42-9B03-454E-AA14-5AF46950D3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8A7C-DDBF-474D-91A8-489AD55D5CD6}" type="datetimeFigureOut">
              <a:rPr lang="pl-PL" smtClean="0"/>
              <a:pPr/>
              <a:t>2013-06-17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1B42-9B03-454E-AA14-5AF46950D33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8A7C-DDBF-474D-91A8-489AD55D5CD6}" type="datetimeFigureOut">
              <a:rPr lang="pl-PL" smtClean="0"/>
              <a:pPr/>
              <a:t>2013-06-17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4D11B42-9B03-454E-AA14-5AF46950D3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8A7C-DDBF-474D-91A8-489AD55D5CD6}" type="datetimeFigureOut">
              <a:rPr lang="pl-PL" smtClean="0"/>
              <a:pPr/>
              <a:t>2013-06-17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1B42-9B03-454E-AA14-5AF46950D33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8A7C-DDBF-474D-91A8-489AD55D5CD6}" type="datetimeFigureOut">
              <a:rPr lang="pl-PL" smtClean="0"/>
              <a:pPr/>
              <a:t>2013-06-17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1B42-9B03-454E-AA14-5AF46950D33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8A7C-DDBF-474D-91A8-489AD55D5CD6}" type="datetimeFigureOut">
              <a:rPr lang="pl-PL" smtClean="0"/>
              <a:pPr/>
              <a:t>2013-06-17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1B42-9B03-454E-AA14-5AF46950D3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8A7C-DDBF-474D-91A8-489AD55D5CD6}" type="datetimeFigureOut">
              <a:rPr lang="pl-PL" smtClean="0"/>
              <a:pPr/>
              <a:t>2013-06-17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1B42-9B03-454E-AA14-5AF46950D3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8A7C-DDBF-474D-91A8-489AD55D5CD6}" type="datetimeFigureOut">
              <a:rPr lang="pl-PL" smtClean="0"/>
              <a:pPr/>
              <a:t>2013-06-17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1B42-9B03-454E-AA14-5AF46950D33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8A7C-DDBF-474D-91A8-489AD55D5CD6}" type="datetimeFigureOut">
              <a:rPr lang="pl-PL" smtClean="0"/>
              <a:pPr/>
              <a:t>2013-06-17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4D11B42-9B03-454E-AA14-5AF46950D33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50B8A7C-DDBF-474D-91A8-489AD55D5CD6}" type="datetimeFigureOut">
              <a:rPr lang="pl-PL" smtClean="0"/>
              <a:pPr/>
              <a:t>2013-06-17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4D11B42-9B03-454E-AA14-5AF46950D33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4800" dirty="0" smtClean="0"/>
              <a:t>400-</a:t>
            </a:r>
            <a:r>
              <a:rPr lang="az-Cyrl-AZ" sz="4800" dirty="0" smtClean="0"/>
              <a:t>летие</a:t>
            </a:r>
            <a:endParaRPr lang="pl-PL" sz="480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z-Cyrl-AZ" sz="6600" dirty="0" smtClean="0"/>
              <a:t>Дынастия Романо</a:t>
            </a:r>
            <a:r>
              <a:rPr lang="ru-RU" sz="6600" dirty="0"/>
              <a:t>в</a:t>
            </a:r>
            <a:r>
              <a:rPr lang="az-Cyrl-AZ" sz="6600" dirty="0" smtClean="0"/>
              <a:t>ых</a:t>
            </a:r>
            <a:endParaRPr lang="pl-PL" sz="6600" dirty="0"/>
          </a:p>
        </p:txBody>
      </p:sp>
    </p:spTree>
  </p:cSld>
  <p:clrMapOvr>
    <a:masterClrMapping/>
  </p:clrMapOvr>
  <p:transition advClick="0" advTm="5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z-Cyrl-A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Петр Алексеевич (Первый) Романов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4" name="Symbol zastępczy zawartości 3" descr="image001 (4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1700808"/>
            <a:ext cx="3166312" cy="4139952"/>
          </a:xfrm>
        </p:spPr>
      </p:pic>
      <p:sp>
        <p:nvSpPr>
          <p:cNvPr id="5" name="Prostokąt 4"/>
          <p:cNvSpPr/>
          <p:nvPr/>
        </p:nvSpPr>
        <p:spPr>
          <a:xfrm>
            <a:off x="323528" y="1412776"/>
            <a:ext cx="4464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Пётр I Вели́кий (30 мая по старому стилю (9 июня по новому стилю) 1672 — 28 января по старому стилю (8 февраля по новому стилю) 1725) — царь России (с 1682) и первый император (20 января 1721 года за государственные заслуги был объявлен «Отцом отечества и Императором Всероссийским») Российской империи (1721-25), до сих пор считается одним из самых выдающихся политиков нашей страны.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Екатерина Первая Романова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4" name="Symbol zastępczy zawartości 3" descr="image0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24128" y="1700808"/>
            <a:ext cx="2860990" cy="3679701"/>
          </a:xfrm>
        </p:spPr>
      </p:pic>
      <p:sp>
        <p:nvSpPr>
          <p:cNvPr id="5" name="Prostokąt 4"/>
          <p:cNvSpPr/>
          <p:nvPr/>
        </p:nvSpPr>
        <p:spPr>
          <a:xfrm>
            <a:off x="395536" y="1700808"/>
            <a:ext cx="39604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Екатерина I Алексеевна (Марта Скавронская) (5 (15) апреля 1683 или 1684, Лифляндия (современная Латвия) — 6 (17) мая 1727) — русская императрица (с 1721 как супруга царствующего императора, с 1725 как правящая государыня), вторая жена Петра I Великого, мать императрицы Елизаветы Петровны.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Петр Второй Романов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4" name="Symbol zastępczy zawartości 3" descr="image001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96136" y="1556792"/>
            <a:ext cx="2543175" cy="3333750"/>
          </a:xfrm>
        </p:spPr>
      </p:pic>
      <p:sp>
        <p:nvSpPr>
          <p:cNvPr id="6" name="Prostokąt 5"/>
          <p:cNvSpPr/>
          <p:nvPr/>
        </p:nvSpPr>
        <p:spPr>
          <a:xfrm>
            <a:off x="467544" y="1484784"/>
            <a:ext cx="45365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Пётр II Алексеевич (12 (23) октября 1715, Петербург — 18 (29) января 1730, Петровский дворец, ныне в черте Москвы) — император и самодержец Всероссийский с 6 (17) мая 1727, последний представитель прямой мужской линии дома Романовых.</a:t>
            </a:r>
            <a:r>
              <a:rPr lang="pl-PL" dirty="0" smtClean="0"/>
              <a:t> </a:t>
            </a:r>
            <a:r>
              <a:rPr lang="ru-RU" dirty="0" smtClean="0"/>
              <a:t>14-летний государь скончался от оспы; на нём дом Романовых пресёкся в мужском колене. Пётр II был последним российским монархом, погребённым в Архангельском соборе Московского Кремля.</a:t>
            </a:r>
            <a:endParaRPr lang="pl-PL" dirty="0"/>
          </a:p>
        </p:txBody>
      </p:sp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az-Cyrl-A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Анна Иоанновна Романова</a:t>
            </a:r>
            <a:br>
              <a:rPr lang="az-Cyrl-A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az-Cyrl-A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 </a:t>
            </a:r>
            <a:br>
              <a:rPr lang="az-Cyrl-A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4" name="Symbol zastępczy zawartości 3" descr="image0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652120" y="1556792"/>
            <a:ext cx="3136900" cy="3594100"/>
          </a:xfrm>
        </p:spPr>
      </p:pic>
      <p:sp>
        <p:nvSpPr>
          <p:cNvPr id="5" name="Prostokąt 4"/>
          <p:cNvSpPr/>
          <p:nvPr/>
        </p:nvSpPr>
        <p:spPr>
          <a:xfrm>
            <a:off x="395536" y="1556792"/>
            <a:ext cx="47525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А́нна Иоа́нновна (Анна Ивановна) (17 (27) февраля 1693, Москва — 5 (17) октября 1740, Петербург), российская императрица (с 1730) из династии Романовых. Вторая дочь царя Ивана V и Прасковьи Фёдоровны Салтыковой.</a:t>
            </a:r>
            <a:r>
              <a:rPr lang="pl-PL" dirty="0" smtClean="0"/>
              <a:t> </a:t>
            </a:r>
            <a:r>
              <a:rPr lang="ru-RU" dirty="0" smtClean="0"/>
              <a:t> В конце концов, после долгих колебаний, Анна объявила регентом Бирона. Указ об этом был подписан только 16 октября после второго припадка. 17-го Анна умерла и была погребена в Петропавловском соборе в Петербурге.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Иван (Иоанн) Антонович Шестой Романов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4" name="Symbol zastępczy zawartości 3" descr="image001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940152" y="1628800"/>
            <a:ext cx="2792490" cy="3384376"/>
          </a:xfrm>
        </p:spPr>
      </p:pic>
      <p:sp>
        <p:nvSpPr>
          <p:cNvPr id="5" name="Prostokąt 4"/>
          <p:cNvSpPr/>
          <p:nvPr/>
        </p:nvSpPr>
        <p:spPr>
          <a:xfrm>
            <a:off x="683568" y="16288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Иван 6 (Иоанн Антонович), русский император из династии Романовых c ноября 1740 по ноябрь 1741, правнук Ивана V.</a:t>
            </a:r>
          </a:p>
          <a:p>
            <a:r>
              <a:rPr lang="ru-RU" dirty="0" smtClean="0"/>
              <a:t> В официальных прижизненных источниках упоминается как Иоанн III, т. е. счёт ведется от первого русского царя Иоанна Грозного; в поздней историографии установилась традиция именовать его Иваном (Иоанном) VI, считая от Ивана I Калиты.</a:t>
            </a:r>
          </a:p>
          <a:p>
            <a:r>
              <a:rPr lang="ru-RU" dirty="0" smtClean="0"/>
              <a:t> Родился 12 (23) августа 1740 в Санкт-Петербурге, умер 5 (16) июля 1764 в Шлиссельбурге</a:t>
            </a:r>
            <a:endParaRPr lang="ru-RU" dirty="0"/>
          </a:p>
        </p:txBody>
      </p:sp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Елизавета Петровна Романова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4" name="Symbol zastępczy zawartości 3" descr="image0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12160" y="2060848"/>
            <a:ext cx="2647160" cy="3294869"/>
          </a:xfrm>
        </p:spPr>
      </p:pic>
      <p:sp>
        <p:nvSpPr>
          <p:cNvPr id="5" name="Prostokąt 4"/>
          <p:cNvSpPr/>
          <p:nvPr/>
        </p:nvSpPr>
        <p:spPr>
          <a:xfrm>
            <a:off x="899592" y="1484784"/>
            <a:ext cx="46085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Елизаве́та Петро́вна (29 декабря 1709 — 5 января 1762) — российская императрица (1741—1762), незаконнорожденная дочь Петра I и Марты Скавронской. Именно это обстоятельство объясняло тот факт, что при официальном рассмотрении вопроса о престолонаследии в 1725—1730 никогда не рассматривалась как одна из претенденток на престол. Пользуясь падением авторитета и влияния власти в период правления Анны Леопольдовны, Елизавета Петровна при поддержке гвардии осуществила государственный переворот 25 ноября (6 декабря) 1741, в ходе которого свергла Ивана VI и правительницу-регентшу Анну Леопольдовну. См. подробнее - Эпоха дворцовых переворотов.</a:t>
            </a:r>
            <a:endParaRPr lang="pl-PL" dirty="0"/>
          </a:p>
        </p:txBody>
      </p:sp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Екатерина Вторая Романова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4" name="Symbol zastępczy zawartości 3" descr="image001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340768"/>
            <a:ext cx="3477521" cy="4355976"/>
          </a:xfrm>
        </p:spPr>
      </p:pic>
      <p:sp>
        <p:nvSpPr>
          <p:cNvPr id="5" name="Prostokąt 4"/>
          <p:cNvSpPr/>
          <p:nvPr/>
        </p:nvSpPr>
        <p:spPr>
          <a:xfrm>
            <a:off x="323528" y="1556792"/>
            <a:ext cx="48245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Екатери́на II Алексе́евна Вели́кая (Екатерина Великая 21 апреля 1729, Штеттин, Германия — 6 (17) ноября 1796, Санкт-Петербург) — русская императрица (1762—1796). Период её правления часто считают «золотым веком» Российской Империи. В 1766 бурятские ламы признали её воплощением Белой Тары за благожелательность к буддизму и гуманное правление.</a:t>
            </a:r>
            <a:r>
              <a:rPr lang="pl-PL" dirty="0" smtClean="0"/>
              <a:t> </a:t>
            </a:r>
            <a:r>
              <a:rPr lang="ru-RU" dirty="0" smtClean="0"/>
              <a:t> </a:t>
            </a:r>
          </a:p>
          <a:p>
            <a:r>
              <a:rPr lang="ru-RU" dirty="0" smtClean="0"/>
              <a:t>Стоит отметить, что «разврат» Екатерины был не таким уж скандальным явлением на фоне общей распущенности нравов XVIII столетия. Большинство королей (за исключением, пожалуй, Фридриха Великого, Людовика XVI и Карла XII имели многочисленных любовниц.</a:t>
            </a:r>
          </a:p>
          <a:p>
            <a:endParaRPr lang="pl-PL" dirty="0"/>
          </a:p>
        </p:txBody>
      </p:sp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Павел Первый Романов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4" name="Symbol zastępczy zawartości 3" descr="image001 (2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412776"/>
            <a:ext cx="3627120" cy="4572000"/>
          </a:xfrm>
        </p:spPr>
      </p:pic>
      <p:sp>
        <p:nvSpPr>
          <p:cNvPr id="5" name="Prostokąt 4"/>
          <p:cNvSpPr/>
          <p:nvPr/>
        </p:nvSpPr>
        <p:spPr>
          <a:xfrm>
            <a:off x="395536" y="141277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Павел I Петрович (1 октября 1754—23 марта 1801) — император России (1796—1801) из династии Романовых, сын Екатерины II и Петра III.</a:t>
            </a:r>
            <a:r>
              <a:rPr lang="pl-PL" dirty="0" smtClean="0"/>
              <a:t> </a:t>
            </a:r>
            <a:r>
              <a:rPr lang="ru-RU" dirty="0" smtClean="0"/>
              <a:t>Вероятнее всего, сам Александр, как и граф Пален, прекрасно понимал, что без убийства дворцовый переворот будет невозможен, так как добровольно Павел I от престола не отречётся, а оставить его в живых — пусть даже в тюрьме — значит вызвать бунт вышколенных Павлом войск. Таким образом, подписывая манифест, Александр подписал тем самым смертный приговор отцу.</a:t>
            </a:r>
          </a:p>
          <a:p>
            <a:r>
              <a:rPr lang="ru-RU" dirty="0" smtClean="0"/>
              <a:t> </a:t>
            </a:r>
          </a:p>
          <a:p>
            <a:endParaRPr lang="pl-PL" dirty="0"/>
          </a:p>
        </p:txBody>
      </p:sp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Александр Первый Романов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4" name="Symbol zastępczy zawartości 3" descr="image001 (3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1556792"/>
            <a:ext cx="2903220" cy="4572000"/>
          </a:xfrm>
        </p:spPr>
      </p:pic>
      <p:sp>
        <p:nvSpPr>
          <p:cNvPr id="5" name="Prostokąt 4"/>
          <p:cNvSpPr/>
          <p:nvPr/>
        </p:nvSpPr>
        <p:spPr>
          <a:xfrm>
            <a:off x="323528" y="1412776"/>
            <a:ext cx="48965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Почему-то Александра I называют, Благословенным, хотя он ничего особенного не сделал для народа. Человек ограниченного ума, Александр страдал неустойчивостью и шаткостью взглядов. Его воспитателем был швейцарец Лагарп, который приучил его к политическому лицемерию. Сам республиканец, Лагарп внушал Александру, что для России лучше самодержавие «по соглашению с народом». По приказу Екатерины он не показал будущему царю всего ужаса крепостного права. В пятнадцать лет Александр женился на немецкой принцессе Луизе Баденской. Образование его этим было закончено.</a:t>
            </a:r>
            <a:endParaRPr lang="pl-PL" dirty="0"/>
          </a:p>
        </p:txBody>
      </p:sp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143000"/>
          </a:xfrm>
        </p:spPr>
        <p:txBody>
          <a:bodyPr/>
          <a:lstStyle/>
          <a:p>
            <a:pPr algn="ctr"/>
            <a:r>
              <a:rPr lang="az-Cyrl-A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Николай Первый Романов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4" name="Symbol zastępczy zawartości 3" descr="image0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700808"/>
            <a:ext cx="3247662" cy="3995936"/>
          </a:xfrm>
        </p:spPr>
      </p:pic>
      <p:sp>
        <p:nvSpPr>
          <p:cNvPr id="5" name="Prostokąt 4"/>
          <p:cNvSpPr/>
          <p:nvPr/>
        </p:nvSpPr>
        <p:spPr>
          <a:xfrm>
            <a:off x="395536" y="1052736"/>
            <a:ext cx="48245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Николай I Павлович (25 июня (6 июля) 1796, Царское Село — 18 февраля (2 марта) 1855, Петербург) — император всероссийский (1825—1855). Получил народное прозвище (преимущественно в солдатской среде, из-за жестоких телесных наказаний в армии) «Николай Палкин», впоследствии получившее еще большую известность благодаря одноимённому рассказу Л. Н. Толстого [1].</a:t>
            </a:r>
            <a:r>
              <a:rPr lang="pl-PL" sz="1600" dirty="0" smtClean="0"/>
              <a:t> </a:t>
            </a:r>
            <a:r>
              <a:rPr lang="ru-RU" sz="1600" dirty="0" smtClean="0"/>
              <a:t>Николай всячески подавлял малейшие проявления вольнодумства. В 1826 выходит цензурный устав, прозванный его современниками «чугунным». Запрещалось печатать практически всё, что имело какую-либо политическую подоплеку (а цензорам всюду виделась подоплека). Практически ни одного видного писателя того времени не осталось в столице — все высылались. Повсеместно проводились суды и слушания, велись постоянные расследования. Правда в 1828 году вышел еще один цензурный указ, несколько смягчавший своего предшественника, но в целом не меняющий его сути.</a:t>
            </a:r>
            <a:endParaRPr lang="pl-PL" sz="1600" dirty="0"/>
          </a:p>
        </p:txBody>
      </p:sp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RomanovsCoatRF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421217"/>
            <a:ext cx="5184576" cy="6436783"/>
          </a:xfrm>
        </p:spPr>
      </p:pic>
    </p:spTree>
  </p:cSld>
  <p:clrMapOvr>
    <a:masterClrMapping/>
  </p:clrMapOvr>
  <p:transition advClick="0" advTm="5000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Александр Второй Романов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4" name="Symbol zastępczy zawartości 3" descr="image001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556792"/>
            <a:ext cx="3733800" cy="4572000"/>
          </a:xfrm>
        </p:spPr>
      </p:pic>
      <p:sp>
        <p:nvSpPr>
          <p:cNvPr id="5" name="Prostokąt 4"/>
          <p:cNvSpPr/>
          <p:nvPr/>
        </p:nvSpPr>
        <p:spPr>
          <a:xfrm>
            <a:off x="251520" y="148478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Воспитанник поэта Жуковского, Александр II был вначале гораздо мягче своего отца. Когда он взошел на престол, ему было уже 25 лет. Он более или менее осмысленно относился к событиям. Англичане и французы взяли Малахов Курган, несмотря на сопротивление адмирала Истомина. После этого с Россией никто не стеснялся. Она потеряла всякое влияние и очутилась в экономической власти у немцев. «Рыцарь твердой власти» довел Россию до нищеты, защищая то интересы австрийского императора, то султана, то французской династии. Именно с этих пор усилилось немецкое влияние.</a:t>
            </a:r>
            <a:endParaRPr lang="pl-PL" dirty="0"/>
          </a:p>
        </p:txBody>
      </p:sp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Александр Третий Романов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4" name="Symbol zastępczy zawartości 3" descr="image0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508104" y="1412776"/>
            <a:ext cx="3205113" cy="4572000"/>
          </a:xfrm>
        </p:spPr>
      </p:pic>
      <p:sp>
        <p:nvSpPr>
          <p:cNvPr id="5" name="Prostokąt 4"/>
          <p:cNvSpPr/>
          <p:nvPr/>
        </p:nvSpPr>
        <p:spPr>
          <a:xfrm>
            <a:off x="395536" y="1412776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Александр III (Миротворец) Александрович Романов, государь император и самодержец Всероссийский в 1881—1894. Сын императора Александра II и императрицы Марии Александровны. "Самый русский царь".</a:t>
            </a:r>
          </a:p>
          <a:p>
            <a:r>
              <a:rPr lang="ru-RU" dirty="0" smtClean="0"/>
              <a:t> </a:t>
            </a:r>
          </a:p>
          <a:p>
            <a:r>
              <a:rPr lang="ru-RU" i="1" dirty="0" smtClean="0"/>
              <a:t>Родился: 26 февраля (10 марта) 1845.</a:t>
            </a:r>
            <a:endParaRPr lang="ru-RU" dirty="0" smtClean="0"/>
          </a:p>
          <a:p>
            <a:r>
              <a:rPr lang="ru-RU" i="1" dirty="0" smtClean="0"/>
              <a:t>Вступил на престол: 2 (14) марта 1881.</a:t>
            </a:r>
            <a:endParaRPr lang="ru-RU" dirty="0" smtClean="0"/>
          </a:p>
          <a:p>
            <a:r>
              <a:rPr lang="ru-RU" i="1" dirty="0" smtClean="0"/>
              <a:t>Короновался: 15 (27) мая 1883.</a:t>
            </a:r>
            <a:endParaRPr lang="ru-RU" dirty="0" smtClean="0"/>
          </a:p>
          <a:p>
            <a:r>
              <a:rPr lang="ru-RU" i="1" dirty="0" smtClean="0"/>
              <a:t>Женат: с 28 октября 1866 на дочери Христиана IX, короля Датского, принцессе Мария-София-Фредерика-Дагмара, в дальнейшем императрица Мария Федоровна, она (родилась 14 ноября 1847, умерла в 1928).</a:t>
            </a:r>
            <a:endParaRPr lang="ru-RU" dirty="0" smtClean="0"/>
          </a:p>
          <a:p>
            <a:r>
              <a:rPr lang="ru-RU" i="1" dirty="0" smtClean="0"/>
              <a:t>Скончался: 20 октября 1 ноября 1894.</a:t>
            </a:r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Николай Второй Романов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4" name="Symbol zastępczy zawartości 3" descr="image001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96136" y="1628799"/>
            <a:ext cx="2808312" cy="3898105"/>
          </a:xfrm>
        </p:spPr>
      </p:pic>
      <p:sp>
        <p:nvSpPr>
          <p:cNvPr id="5" name="Prostokąt 4"/>
          <p:cNvSpPr/>
          <p:nvPr/>
        </p:nvSpPr>
        <p:spPr>
          <a:xfrm>
            <a:off x="611560" y="1412776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Никола́й II Алекса́ндрович (6 (18 мая) 1868, Царское Село — в ночь с 16 на 17 июля 1918, Екатеринбург) — последний российский император из династии Романовых (21 октября (2 ноября) 1894 — 2 (15 марта) 1917), старший сын Александра III. Эпитета в официозной историографии (подобно отцу «Миротворцу» или деду «Освободителю») не получил; в революционных кругах получил прозвище «Николай Кровавый» (после катастрофы на Ходынке, Кровавого воскресенья, русско-японской и первой мировой войны ).</a:t>
            </a:r>
            <a:endParaRPr lang="pl-PL" dirty="0"/>
          </a:p>
        </p:txBody>
      </p:sp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1916832"/>
            <a:ext cx="8568952" cy="1800200"/>
          </a:xfrm>
        </p:spPr>
        <p:txBody>
          <a:bodyPr>
            <a:noAutofit/>
          </a:bodyPr>
          <a:lstStyle/>
          <a:p>
            <a:r>
              <a:rPr lang="pl-PL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Prezentację wykonała : </a:t>
            </a:r>
            <a:br>
              <a:rPr lang="pl-PL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</a:br>
            <a:r>
              <a:rPr lang="pl-PL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Ewa Falkowska, kl. IIB</a:t>
            </a:r>
            <a:endParaRPr lang="pl-PL" sz="6000" dirty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advClick="0" advTm="5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1560" y="548680"/>
            <a:ext cx="8219256" cy="60198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Рома́новы</a:t>
            </a:r>
            <a:r>
              <a:rPr lang="ru-RU" dirty="0" smtClean="0"/>
              <a:t> — русский боярский род, носивший такую фамилию с конца XVI века; с1613 года — династия русских царей и с 1721 года — императоров всероссийских, а впоследствии — царей Польши, великих князей Литвы и Финляндии, герцогов</a:t>
            </a:r>
            <a:r>
              <a:rPr lang="pl-PL" dirty="0" smtClean="0"/>
              <a:t> </a:t>
            </a:r>
            <a:r>
              <a:rPr lang="ru-RU" dirty="0" smtClean="0"/>
              <a:t>Ольденбурга и Гольштейн-Готторпа и великих магистров Мальтийского Ордена. Прямая ветвь рода Романовых на всероссийском престоле пресеклась после смерти императрицы Елизаветы Петровны; с 5 января 1762 года императорский престол перешёл к династии Гольштейн-Готторп-Романовской, сыну Анны Петровныи герцога Карла-Фридриха Гольштейн-Готторпского, по династическому договору их сын Карл Пе́тер У́льрих Го́льштейн-Го́тторпский (будущий император всероссийский</a:t>
            </a:r>
            <a:r>
              <a:rPr lang="pl-PL" dirty="0" smtClean="0"/>
              <a:t> </a:t>
            </a:r>
            <a:r>
              <a:rPr lang="ru-RU" dirty="0" smtClean="0"/>
              <a:t>Пётр III) признавался членом императорского Дома Романовых. Таким образом, по генеалогическим правилам императорский род (династия) именуется </a:t>
            </a:r>
            <a:r>
              <a:rPr lang="ru-RU" b="1" dirty="0" smtClean="0"/>
              <a:t>Гольштейн-Готторп-Романовской</a:t>
            </a:r>
            <a:r>
              <a:rPr lang="ru-RU" dirty="0" smtClean="0"/>
              <a:t> (</a:t>
            </a:r>
            <a:r>
              <a:rPr lang="ru-RU" i="1" dirty="0" smtClean="0"/>
              <a:t>Гольштейнъ-Готторпъ-Романовской династіи</a:t>
            </a:r>
            <a:r>
              <a:rPr lang="ru-RU" dirty="0" smtClean="0"/>
              <a:t>), а императорский дом — </a:t>
            </a:r>
            <a:r>
              <a:rPr lang="ru-RU" b="1" dirty="0" smtClean="0"/>
              <a:t>Романовых</a:t>
            </a:r>
            <a:r>
              <a:rPr lang="ru-RU" dirty="0" smtClean="0"/>
              <a:t>.</a:t>
            </a:r>
            <a:endParaRPr lang="pl-PL" dirty="0"/>
          </a:p>
        </p:txBody>
      </p:sp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Династия_Романовых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4424"/>
            <a:ext cx="8064896" cy="6793576"/>
          </a:xfrm>
        </p:spPr>
      </p:pic>
    </p:spTree>
  </p:cSld>
  <p:clrMapOvr>
    <a:masterClrMapping/>
  </p:clrMapOvr>
  <p:transition advClick="0" advTm="5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az-Cyrl-A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Михаил Федорович Романов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6" name="Symbol zastępczy zawartości 5" descr="image0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196752"/>
            <a:ext cx="3672408" cy="5160292"/>
          </a:xfrm>
        </p:spPr>
      </p:pic>
      <p:sp>
        <p:nvSpPr>
          <p:cNvPr id="7" name="Prostokąt 6"/>
          <p:cNvSpPr/>
          <p:nvPr/>
        </p:nvSpPr>
        <p:spPr>
          <a:xfrm>
            <a:off x="323528" y="980728"/>
            <a:ext cx="46805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Первым царем из рода Романовых стал Михаил Федорович. Это произошло в 1613 году, после долгих лет Смуты, разорившей и обескровившей страну. Выборы Земским собором нового царя были весьма бурными. Несколько боярских партий имели своих кандидатов. За юного Михаила Федоровича помимо придворных выступили казаки, создавшие собственную легенду о передаче власти царем Федором. Михаил Федорович и его сын Алексей были религиозными людьми, и для них естественным было стремление жить по законам веры. Члены царской семьи считали своей обязанностью ежедневное посещение богослужений, строгое соблюдение установленных обрядов, поездки на богомолье, участие в публичных церковных церемониях.</a:t>
            </a:r>
            <a:endParaRPr lang="pl-PL" dirty="0"/>
          </a:p>
        </p:txBody>
      </p:sp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143000"/>
          </a:xfrm>
        </p:spPr>
        <p:txBody>
          <a:bodyPr/>
          <a:lstStyle/>
          <a:p>
            <a:pPr algn="ctr"/>
            <a:r>
              <a:rPr lang="az-Cyrl-A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Алексей Михайлович Романов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4" name="Symbol zastępczy zawartości 3" descr="image001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052736"/>
            <a:ext cx="3600400" cy="5023814"/>
          </a:xfrm>
        </p:spPr>
      </p:pic>
      <p:sp>
        <p:nvSpPr>
          <p:cNvPr id="5" name="Prostokąt 4"/>
          <p:cNvSpPr/>
          <p:nvPr/>
        </p:nvSpPr>
        <p:spPr>
          <a:xfrm>
            <a:off x="539552" y="1340768"/>
            <a:ext cx="4104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Алексей Михайлович (Тишайший) (19 марта 1629 — 26 января 1676) — второй русский царь (14 июля 1645 — 26 января 1676) из династии Романовых, сын Михаила Фёдоровича.</a:t>
            </a:r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Федор Алексеевич Романов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4" name="Symbol zastępczy zawartości 3" descr="image001 (2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844824"/>
            <a:ext cx="3144937" cy="4204284"/>
          </a:xfrm>
        </p:spPr>
      </p:pic>
      <p:sp>
        <p:nvSpPr>
          <p:cNvPr id="5" name="pole tekstowe 4"/>
          <p:cNvSpPr txBox="1"/>
          <p:nvPr/>
        </p:nvSpPr>
        <p:spPr>
          <a:xfrm>
            <a:off x="179512" y="1844824"/>
            <a:ext cx="44644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Федор Алексеевич Романов родился в Москве 30 мая 1661 года. За время царствования Алексея Михайловича не раз возникал вопрос о наследовании престола. В шестнадцать лет умер царевич Алексей Алексеевич. Второму царскому сыну Федору было тогда девять лет, и он не отличался крепким здоровьем</a:t>
            </a:r>
            <a:r>
              <a:rPr lang="pl-PL" dirty="0" smtClean="0"/>
              <a:t>.</a:t>
            </a:r>
            <a:r>
              <a:rPr lang="ru-RU" dirty="0" smtClean="0"/>
              <a:t> Федор Алексеевич Романов умер 27 апреля 1682 года в возрасте 22 лет, не только не оставив прямого наследника престола, но и не назвав своего преемника. Он похоронен в Архангельском соборе Московского Кремля.</a:t>
            </a:r>
            <a:endParaRPr lang="pl-PL" dirty="0"/>
          </a:p>
        </p:txBody>
      </p:sp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София Алексеевна Романова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4" name="Symbol zastępczy zawartości 3" descr="image001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508104" y="1700808"/>
            <a:ext cx="3134841" cy="4039527"/>
          </a:xfrm>
        </p:spPr>
      </p:pic>
      <p:sp>
        <p:nvSpPr>
          <p:cNvPr id="5" name="Prostokąt 4"/>
          <p:cNvSpPr/>
          <p:nvPr/>
        </p:nvSpPr>
        <p:spPr>
          <a:xfrm>
            <a:off x="467544" y="1484784"/>
            <a:ext cx="4320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София Алексеевна - третья дочь царя Алексея Михайловича, родилась в 1657 г. Воспитателем ее был Симеон Полоцкий. После смерти Федора Алексеевича  на престол был избран Петр I (1682).</a:t>
            </a:r>
            <a:r>
              <a:rPr lang="pl-PL" dirty="0" smtClean="0"/>
              <a:t> </a:t>
            </a:r>
            <a:r>
              <a:rPr lang="ru-RU" dirty="0" smtClean="0"/>
              <a:t>Умерла Софья в 1704 г. По общему мнению, она была человек большого, выдающегося "великого ума и самых нежных проницательств, больше мужска ума исполненная дева", - как выразился о ней один из ее врагов.</a:t>
            </a:r>
          </a:p>
          <a:p>
            <a:r>
              <a:rPr lang="ru-RU" dirty="0" smtClean="0"/>
              <a:t> </a:t>
            </a:r>
          </a:p>
          <a:p>
            <a:endParaRPr lang="pl-PL" dirty="0"/>
          </a:p>
        </p:txBody>
      </p:sp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Иван (Иоанн) Пятый Алексеевич Романов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4" name="Symbol zastępczy zawartości 3" descr="image001 (3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56176" y="1700808"/>
            <a:ext cx="2234782" cy="3197328"/>
          </a:xfrm>
        </p:spPr>
      </p:pic>
      <p:sp>
        <p:nvSpPr>
          <p:cNvPr id="5" name="Prostokąt 4"/>
          <p:cNvSpPr/>
          <p:nvPr/>
        </p:nvSpPr>
        <p:spPr>
          <a:xfrm>
            <a:off x="539552" y="1340768"/>
            <a:ext cx="46085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Иван (Иоанн) V Алексеевич(27 августа (6 сентября) 1666, Москва — 29 января (8 февраля) 1696, там же) — русский царь в 1682—1696, из династии Романовых. Сын царя Алексея Михайловича Тишайшего и царицы Марии Ильиничны, урожденной Милославской.</a:t>
            </a:r>
            <a:r>
              <a:rPr lang="pl-PL" dirty="0" smtClean="0"/>
              <a:t> </a:t>
            </a:r>
            <a:r>
              <a:rPr lang="ru-RU" dirty="0" smtClean="0"/>
              <a:t>Жена: Прасковья Федоровна Салтыкова.</a:t>
            </a:r>
          </a:p>
          <a:p>
            <a:r>
              <a:rPr lang="ru-RU" dirty="0" smtClean="0"/>
              <a:t> Дети: Мария, Феодосия (умерли во младенчестве), Екатерина, Анна, Прасковья.</a:t>
            </a:r>
          </a:p>
          <a:p>
            <a:r>
              <a:rPr lang="ru-RU" dirty="0" smtClean="0"/>
              <a:t> Из дочерей Ивана Анна Иоанновна впоследствии стала императрицей (правила в 1730—1740). Царствовавшим потомком Ивана V был также его правнук Иван VI Антонович (правил в 1740—1741).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72</TotalTime>
  <Words>1238</Words>
  <Application>Microsoft Office PowerPoint</Application>
  <PresentationFormat>Pokaz na ekranie (4:3)</PresentationFormat>
  <Paragraphs>59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Kapitał</vt:lpstr>
      <vt:lpstr>Дынастия Романовых</vt:lpstr>
      <vt:lpstr>Prezentacja programu PowerPoint</vt:lpstr>
      <vt:lpstr>Prezentacja programu PowerPoint</vt:lpstr>
      <vt:lpstr>Prezentacja programu PowerPoint</vt:lpstr>
      <vt:lpstr>Михаил Федорович Романов</vt:lpstr>
      <vt:lpstr>Алексей Михайлович Романов</vt:lpstr>
      <vt:lpstr>Федор Алексеевич Романов</vt:lpstr>
      <vt:lpstr>София Алексеевна Романова</vt:lpstr>
      <vt:lpstr>Иван (Иоанн) Пятый Алексеевич Романов</vt:lpstr>
      <vt:lpstr>Петр Алексеевич (Первый) Романов</vt:lpstr>
      <vt:lpstr>Екатерина Первая Романова</vt:lpstr>
      <vt:lpstr>Петр Второй Романов</vt:lpstr>
      <vt:lpstr>Анна Иоанновна Романова   </vt:lpstr>
      <vt:lpstr>Иван (Иоанн) Антонович Шестой Романов</vt:lpstr>
      <vt:lpstr>Елизавета Петровна Романова</vt:lpstr>
      <vt:lpstr>Екатерина Вторая Романова</vt:lpstr>
      <vt:lpstr>Павел Первый Романов</vt:lpstr>
      <vt:lpstr>Александр Первый Романов</vt:lpstr>
      <vt:lpstr>Николай Первый Романов</vt:lpstr>
      <vt:lpstr>Александр Второй Романов</vt:lpstr>
      <vt:lpstr>Александр Третий Романов</vt:lpstr>
      <vt:lpstr>Николай Второй Романов</vt:lpstr>
      <vt:lpstr>Prezentację wykonała :  Ewa Falkowska, kl. IIB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Дынастиа Романобых</dc:title>
  <dc:creator>Ula</dc:creator>
  <cp:lastModifiedBy>User</cp:lastModifiedBy>
  <cp:revision>13</cp:revision>
  <dcterms:created xsi:type="dcterms:W3CDTF">2013-03-24T17:49:53Z</dcterms:created>
  <dcterms:modified xsi:type="dcterms:W3CDTF">2013-06-17T07:44:03Z</dcterms:modified>
</cp:coreProperties>
</file>