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76" r:id="rId4"/>
    <p:sldId id="257" r:id="rId5"/>
    <p:sldId id="274" r:id="rId6"/>
    <p:sldId id="270" r:id="rId7"/>
    <p:sldId id="273" r:id="rId8"/>
    <p:sldId id="259" r:id="rId9"/>
    <p:sldId id="260" r:id="rId10"/>
    <p:sldId id="261" r:id="rId11"/>
    <p:sldId id="262" r:id="rId12"/>
    <p:sldId id="263" r:id="rId13"/>
    <p:sldId id="271" r:id="rId14"/>
    <p:sldId id="272" r:id="rId15"/>
    <p:sldId id="264" r:id="rId16"/>
    <p:sldId id="265" r:id="rId17"/>
    <p:sldId id="269" r:id="rId18"/>
    <p:sldId id="266" r:id="rId19"/>
    <p:sldId id="267" r:id="rId20"/>
    <p:sldId id="268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72CE8-F50C-4D35-8452-3C1546D84B81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3A1DE-A3D1-4246-955C-8B0ACCF72D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540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3A1DE-A3D1-4246-955C-8B0ACCF72D22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196863-C473-4E64-885D-76A82883369C}" type="datetimeFigureOut">
              <a:rPr lang="pl-PL" smtClean="0"/>
              <a:pPr/>
              <a:t>2013-06-17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920685-4E13-436B-A989-6E2451725E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hecke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i="1" dirty="0" smtClean="0">
                <a:solidFill>
                  <a:srgbClr val="FF0000"/>
                </a:solidFill>
              </a:rPr>
              <a:t>4</a:t>
            </a:r>
            <a:r>
              <a:rPr lang="az-Cyrl-AZ" i="1" dirty="0" smtClean="0"/>
              <a:t>0</a:t>
            </a:r>
            <a:r>
              <a:rPr lang="az-Cyrl-AZ" i="1" dirty="0" smtClean="0">
                <a:solidFill>
                  <a:srgbClr val="FF0000"/>
                </a:solidFill>
              </a:rPr>
              <a:t>0</a:t>
            </a:r>
            <a:r>
              <a:rPr lang="az-Cyrl-AZ" i="1" dirty="0" smtClean="0"/>
              <a:t> л</a:t>
            </a:r>
            <a:r>
              <a:rPr lang="az-Cyrl-AZ" i="1" dirty="0" smtClean="0">
                <a:solidFill>
                  <a:srgbClr val="FF0000"/>
                </a:solidFill>
              </a:rPr>
              <a:t>е</a:t>
            </a:r>
            <a:r>
              <a:rPr lang="az-Cyrl-AZ" i="1" dirty="0" smtClean="0"/>
              <a:t>т </a:t>
            </a:r>
            <a:r>
              <a:rPr lang="ru-RU" dirty="0" smtClean="0">
                <a:solidFill>
                  <a:srgbClr val="FF0000"/>
                </a:solidFill>
              </a:rPr>
              <a:t>д</a:t>
            </a:r>
            <a:r>
              <a:rPr lang="az-Cyrl-AZ" i="1" dirty="0" smtClean="0"/>
              <a:t>и</a:t>
            </a:r>
            <a:r>
              <a:rPr lang="az-Cyrl-AZ" i="1" dirty="0" smtClean="0">
                <a:solidFill>
                  <a:srgbClr val="FF0000"/>
                </a:solidFill>
              </a:rPr>
              <a:t>н</a:t>
            </a:r>
            <a:r>
              <a:rPr lang="az-Cyrl-AZ" i="1" dirty="0" smtClean="0"/>
              <a:t>а</a:t>
            </a:r>
            <a:r>
              <a:rPr lang="az-Cyrl-AZ" i="1" dirty="0" smtClean="0">
                <a:solidFill>
                  <a:srgbClr val="FF0000"/>
                </a:solidFill>
              </a:rPr>
              <a:t>с</a:t>
            </a:r>
            <a:r>
              <a:rPr lang="az-Cyrl-AZ" i="1" dirty="0" smtClean="0"/>
              <a:t>т</a:t>
            </a:r>
            <a:r>
              <a:rPr lang="az-Cyrl-AZ" i="1" dirty="0" smtClean="0">
                <a:solidFill>
                  <a:srgbClr val="FF0000"/>
                </a:solidFill>
              </a:rPr>
              <a:t>и</a:t>
            </a:r>
            <a:r>
              <a:rPr lang="az-Cyrl-AZ" i="1" dirty="0" smtClean="0"/>
              <a:t>и </a:t>
            </a:r>
            <a:r>
              <a:rPr lang="az-Cyrl-AZ" i="1" dirty="0" smtClean="0">
                <a:solidFill>
                  <a:srgbClr val="FF0000"/>
                </a:solidFill>
              </a:rPr>
              <a:t>Р</a:t>
            </a:r>
            <a:r>
              <a:rPr lang="az-Cyrl-AZ" i="1" dirty="0" smtClean="0"/>
              <a:t>о</a:t>
            </a:r>
            <a:r>
              <a:rPr lang="az-Cyrl-AZ" i="1" dirty="0" smtClean="0">
                <a:solidFill>
                  <a:srgbClr val="FF0000"/>
                </a:solidFill>
              </a:rPr>
              <a:t>м</a:t>
            </a:r>
            <a:r>
              <a:rPr lang="az-Cyrl-AZ" i="1" dirty="0" smtClean="0"/>
              <a:t>а</a:t>
            </a:r>
            <a:r>
              <a:rPr lang="az-Cyrl-AZ" i="1" dirty="0" smtClean="0">
                <a:solidFill>
                  <a:srgbClr val="FF0000"/>
                </a:solidFill>
              </a:rPr>
              <a:t>н</a:t>
            </a:r>
            <a:r>
              <a:rPr lang="az-Cyrl-AZ" i="1" dirty="0" smtClean="0"/>
              <a:t>о</a:t>
            </a:r>
            <a:r>
              <a:rPr lang="az-Cyrl-AZ" i="1" dirty="0" smtClean="0">
                <a:solidFill>
                  <a:srgbClr val="FF0000"/>
                </a:solidFill>
              </a:rPr>
              <a:t>в</a:t>
            </a:r>
            <a:r>
              <a:rPr lang="az-Cyrl-AZ" i="1" dirty="0" smtClean="0"/>
              <a:t>ы</a:t>
            </a:r>
            <a:r>
              <a:rPr lang="az-Cyrl-AZ" i="1" dirty="0" smtClean="0">
                <a:solidFill>
                  <a:srgbClr val="FF0000"/>
                </a:solidFill>
              </a:rPr>
              <a:t>х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 descr="RomanovsCoatR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5869" y="1268760"/>
            <a:ext cx="3932262" cy="4882003"/>
          </a:xfrm>
        </p:spPr>
      </p:pic>
      <p:sp>
        <p:nvSpPr>
          <p:cNvPr id="5" name="Wstęga zakrzywiona w dół 4"/>
          <p:cNvSpPr/>
          <p:nvPr/>
        </p:nvSpPr>
        <p:spPr>
          <a:xfrm>
            <a:off x="395536" y="2636912"/>
            <a:ext cx="1656184" cy="15841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Wstęga zakrzywiona w dół 6"/>
          <p:cNvSpPr/>
          <p:nvPr/>
        </p:nvSpPr>
        <p:spPr>
          <a:xfrm>
            <a:off x="7092280" y="2654914"/>
            <a:ext cx="1872208" cy="154817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checker dir="vert"/>
      </p:transition>
    </mc:Choice>
    <mc:Fallback>
      <p:transition advClick="0" advTm="500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А́нна Иоа́нновна (Анна Ивановна</a:t>
            </a:r>
            <a:r>
              <a:rPr lang="pl-PL" i="1" dirty="0" smtClean="0">
                <a:solidFill>
                  <a:srgbClr val="FF0000"/>
                </a:solidFill>
              </a:rPr>
              <a:t>)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jakas bab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8050" y="2066131"/>
            <a:ext cx="3136900" cy="35941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А́нна Иоа́нновна (Анна Ивановна) (17 (27) февраля 1693, Москва — 5 (17) октября 1740, Петербург), российская императрица (с 1730) из династии Романовых. Вторая дочь царя Ивана V и Прасковьи Фёдоровны Салтыковой.</a:t>
            </a:r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Иван 6 (Иоанн Антонович</a:t>
            </a:r>
            <a:r>
              <a:rPr lang="pl-PL" i="1" dirty="0" smtClean="0">
                <a:solidFill>
                  <a:srgbClr val="FF0000"/>
                </a:solidFill>
              </a:rPr>
              <a:t>)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asds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16832"/>
            <a:ext cx="3096344" cy="375263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Иван 6 (Иоанн Антонович), русский император из династии Романовых c ноября 1740 по ноябрь 1741, правнук Ивана V.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официальных прижизненных источниках упоминается как Иоанн III, т. е. счёт ведется от первого русского царя Иоанна Грозного; в поздней историографии установилась традиция именовать его Иваном (Иоанном) VI, считая от Ивана I Калиты.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Елизаве́та Петро́вна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as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3096344" cy="385396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Елизаве́та Петро́вна (29 декабря 1709 — 5 января 1762) — российская императрица (1741—1762), незаконнорожденная дочь Петра I и Марты Скавронской. Именно это обстоятельство объясняло тот факт, что при официальном рассмотрении вопроса о престолонаследии в 1725—1730 никогда не рассматривалась как одна из претенденток на престол. Пользуясь падением авторитета и влияния власти в период правления Анны Леопольдовны, Елизавета Петровна при поддержке гвардии осуществила государственный переворот 25 ноября (6 декабря) 1741, в ходе которого свергла Ивана VI и правительницу-регентшу Анну Леопольдовну. См. подробнее - Эпоха дворцовых переворотов.</a:t>
            </a:r>
          </a:p>
          <a:p>
            <a:r>
              <a:rPr lang="ru-RU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Екатери́на II Алексе́евна Вели́кая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image001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9886" y="1600200"/>
            <a:ext cx="3613227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Екатери́на II Алексе́евна Вели́кая (Екатерина Великая 21 апреля 1729, Штеттин, Германия — 6 (17) ноября 1796, Санкт-Петербург) — русская императрица (1762—1796). Период её правления часто считают «золотым веком» Российской Империи. В 1766 бурятские ламы признали её воплощением Белой Тары за благожелательность к буддизму и гуманное правление.</a:t>
            </a:r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i="1" dirty="0" smtClean="0">
                <a:solidFill>
                  <a:srgbClr val="FF0000"/>
                </a:solidFill>
              </a:rPr>
              <a:t>Павел Первый Романов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image001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1201" y="1600200"/>
            <a:ext cx="3590597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Павел I Петрович (1 октября 1754—23 марта 1801) — император России (1796—1801) из династии Романовых, сын Екатерины II и Петра III.</a:t>
            </a:r>
          </a:p>
          <a:p>
            <a:pPr>
              <a:buNone/>
            </a:pPr>
            <a:r>
              <a:rPr lang="pl-PL" dirty="0" smtClean="0"/>
              <a:t>           </a:t>
            </a:r>
            <a:r>
              <a:rPr lang="ru-RU" dirty="0" smtClean="0"/>
              <a:t>Павел Петрович не получил сколько-нибудь серьёзного образования, коим руководил Никита Иванович Панин, который имел решающее влияние на формирование характера и взглядов будущего императора. С детства отличаясь слабым здоровьем и более чем небогатыми способностями, рос крайне нервным, впечатлительным и непомерно вспыльчивым, подозрительным к окружающим его людям. Матерью, имератрицей Екатериной II, был ненавидим как ребёнок от нелюбимого мужа — Петра III. Отстранённый ею от вмешательства в решение каких-либо государственных дел, он, в свою очередь, бесповоротно осуждал весь образ её жизни и не принимал той политики, которую она проводила. Павел считал, что эта политика опирается на славолюбие и притворство, мечтал о водворении в России под эгидой самодержавия строго законного управления, ограничения прав дворянства, введения строжайшей, по прусскому образцу, дисциплины в армии. В 1780-е увлёкся масонством.</a:t>
            </a:r>
            <a:endParaRPr lang="ru-RU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Александр I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dzi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9506" y="1600200"/>
            <a:ext cx="2873987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Почему-то Александра I называют, Благословенным, хотя он ничего особенного не сделал для народа. Человек ограниченного ума, Александр страдал неустойчивостью и шаткостью взглядов. Его воспитателем был швейцарец Лагарп, который приучил его к политическому лицемерию. Сам республиканец, Лагарп внушал Александру, что для России лучше самодержавие «по соглашению с народом». По приказу Екатерины он не показал будущему царю всего ужаса крепостного права. В пятнадцать лет Александр женился на немецкой принцессе Луизе Баденской. Образование его этим было закончено.</a:t>
            </a:r>
          </a:p>
          <a:p>
            <a:r>
              <a:rPr lang="ru-RU" dirty="0" smtClean="0"/>
              <a:t>Александр I сразу же в своем манифесте заявил, что будет во всем подражать Екатерине.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Николай I Павлович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kolejny dzi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7281" y="1600200"/>
            <a:ext cx="3678437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Николай I Павлович (25 июня (6 июля) 1796, Царское Село — 18 февраля (2 марта) 1855, Петербург) — император всероссийский (1825—1855). Получил народное прозвище (преимущественно в солдатской среде, из-за жестоких телесных наказаний в армии) «Николай Палкин», впоследствии получившее еще большую известность благодаря одноимённому рассказу Л. Н. Толстого [1].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Александр I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9" name="Symbol zastępczy zawartości 8" descr="dzas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398" y="1600200"/>
            <a:ext cx="3696203" cy="4525963"/>
          </a:xfr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Воспитанник поэта Жуковского, Александр II был вначале гораздо мягче своего отца. Когда он взошел на престол, ему было уже 25 лет. Он более или менее осмысленно относился к событиям. Англичане и французы взяли Малахов Курган, несмотря на сопротивление адмирала Истомина. После этого с Россией никто не стеснялся. Она потеряла всякое влияние и очутилась в экономической власти у немцев. «Рыцарь твердой власти» довел Россию до нищеты, защищая то интересы австрийского императора, то султана, то французской династии. Именно с этих пор усилилось немецкое влияние.</a:t>
            </a:r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Александр III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znowu dzi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0080" y="1600200"/>
            <a:ext cx="3172840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Александр III (Миротворец) Александрович Романов, государь император и самодержец Всероссийский в 1881—1894. Сын императора Александра II и императрицы Марии Александровны. "Самый русский царь".</a:t>
            </a:r>
          </a:p>
          <a:p>
            <a:r>
              <a:rPr lang="ru-RU" dirty="0" smtClean="0"/>
              <a:t> </a:t>
            </a:r>
          </a:p>
          <a:p>
            <a:r>
              <a:rPr lang="ru-RU" i="1" dirty="0" smtClean="0"/>
              <a:t>Родился: 26 февраля (10 марта) 1845.</a:t>
            </a:r>
            <a:endParaRPr lang="ru-RU" dirty="0" smtClean="0"/>
          </a:p>
          <a:p>
            <a:r>
              <a:rPr lang="ru-RU" i="1" dirty="0" smtClean="0"/>
              <a:t>Вступил на престол: 2 (14) марта 1881.</a:t>
            </a:r>
            <a:endParaRPr lang="ru-RU" dirty="0" smtClean="0"/>
          </a:p>
          <a:p>
            <a:r>
              <a:rPr lang="ru-RU" i="1" dirty="0" smtClean="0"/>
              <a:t>Короновался: 15 (27) мая 1883.</a:t>
            </a:r>
            <a:endParaRPr lang="ru-RU" dirty="0" smtClean="0"/>
          </a:p>
          <a:p>
            <a:r>
              <a:rPr lang="ru-RU" i="1" dirty="0" smtClean="0"/>
              <a:t>Женат: с 28 октября 1866 на дочери Христиана IX, короля Датского, принцессе Мария-София-Фредерика-Дагмара, в дальнейшем императрица Мария Федоровна, она (родилась 14 ноября 1847, умерла в 1928).</a:t>
            </a:r>
            <a:endParaRPr lang="ru-RU" dirty="0" smtClean="0"/>
          </a:p>
          <a:p>
            <a:r>
              <a:rPr lang="ru-RU" i="1" dirty="0" smtClean="0"/>
              <a:t>Скончался: 20 октября 1 ноября 1894.</a:t>
            </a:r>
            <a:endParaRPr lang="ru-RU" dirty="0" smtClean="0"/>
          </a:p>
          <a:p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Никола́й II Алекса́ндрович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ostatni dziadyg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0150" y="2091531"/>
            <a:ext cx="2552700" cy="35433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Никола́й II Алекса́ндрович (6 (18 мая) 1868, Царское Село — в ночь с 16 на 17 июля 1918, Екатеринбург) — последний российский император из династии Романовых (21 октября (2 ноября) 1894 — 2 (15 марта) 1917), старший сын Александра III. Эпитета в официозной историографии (подобно отцу «Миротворцу» или деду «Освободителю») не получил; в революционных кругах получил прозвище «Николай Кровавый» (после катастрофы на Ходынке, Кровавого воскресенья, русско-японской и первой мировой войны ).</a:t>
            </a:r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i="1" dirty="0" smtClean="0">
                <a:solidFill>
                  <a:srgbClr val="FF0000"/>
                </a:solidFill>
              </a:rPr>
              <a:t>Р</a:t>
            </a:r>
            <a:r>
              <a:rPr lang="az-Cyrl-AZ" i="1" dirty="0" smtClean="0"/>
              <a:t>о</a:t>
            </a:r>
            <a:r>
              <a:rPr lang="az-Cyrl-AZ" i="1" dirty="0" smtClean="0">
                <a:solidFill>
                  <a:srgbClr val="FF0000"/>
                </a:solidFill>
              </a:rPr>
              <a:t>м</a:t>
            </a:r>
            <a:r>
              <a:rPr lang="az-Cyrl-AZ" i="1" dirty="0" smtClean="0"/>
              <a:t>а</a:t>
            </a:r>
            <a:r>
              <a:rPr lang="az-Cyrl-AZ" i="1" dirty="0" smtClean="0">
                <a:solidFill>
                  <a:srgbClr val="FF0000"/>
                </a:solidFill>
              </a:rPr>
              <a:t>н</a:t>
            </a:r>
            <a:r>
              <a:rPr lang="az-Cyrl-AZ" i="1" dirty="0" smtClean="0"/>
              <a:t>о</a:t>
            </a:r>
            <a:r>
              <a:rPr lang="az-Cyrl-AZ" i="1" dirty="0" smtClean="0">
                <a:solidFill>
                  <a:srgbClr val="FF0000"/>
                </a:solidFill>
              </a:rPr>
              <a:t>в</a:t>
            </a:r>
            <a:r>
              <a:rPr lang="az-Cyrl-AZ" i="1" dirty="0" smtClean="0"/>
              <a:t> ф</a:t>
            </a:r>
            <a:r>
              <a:rPr lang="az-Cyrl-AZ" i="1" dirty="0" smtClean="0">
                <a:solidFill>
                  <a:srgbClr val="FF0000"/>
                </a:solidFill>
              </a:rPr>
              <a:t>л</a:t>
            </a:r>
            <a:r>
              <a:rPr lang="az-Cyrl-AZ" i="1" dirty="0" smtClean="0"/>
              <a:t>а</a:t>
            </a:r>
            <a:r>
              <a:rPr lang="az-Cyrl-AZ" i="1" dirty="0" smtClean="0">
                <a:solidFill>
                  <a:srgbClr val="FF0000"/>
                </a:solidFill>
              </a:rPr>
              <a:t>г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7" name="Symbol zastępczy zawartości 6" descr="Romanov_Flag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2525712"/>
            <a:ext cx="5715000" cy="2857500"/>
          </a:xfrm>
        </p:spPr>
      </p:pic>
    </p:spTree>
  </p:cSld>
  <p:clrMapOvr>
    <a:masterClrMapping/>
  </p:clrMapOvr>
  <p:transition spd="med" advClick="0" advTm="5000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Greater_Coat_of_Arms_of_the_Russian_Empire_1700x1767_pix_Igor_Barbe_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5307" y="418143"/>
            <a:ext cx="5793387" cy="6021715"/>
          </a:xfrm>
        </p:spPr>
      </p:pic>
    </p:spTree>
  </p:cSld>
  <p:clrMapOvr>
    <a:masterClrMapping/>
  </p:clrMapOvr>
  <p:transition spd="med" advClick="0" advTm="5000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smtClean="0"/>
              <a:t>  D</a:t>
            </a:r>
            <a:r>
              <a:rPr lang="pl-PL" dirty="0" smtClean="0">
                <a:solidFill>
                  <a:srgbClr val="FF0000"/>
                </a:solidFill>
              </a:rPr>
              <a:t>z</a:t>
            </a:r>
            <a:r>
              <a:rPr lang="pl-PL" dirty="0" smtClean="0"/>
              <a:t>i</a:t>
            </a:r>
            <a:r>
              <a:rPr lang="pl-PL" dirty="0" smtClean="0">
                <a:solidFill>
                  <a:srgbClr val="FF0000"/>
                </a:solidFill>
              </a:rPr>
              <a:t>ę</a:t>
            </a:r>
            <a:r>
              <a:rPr lang="pl-PL" dirty="0" smtClean="0"/>
              <a:t>k</a:t>
            </a:r>
            <a:r>
              <a:rPr lang="pl-PL" dirty="0" smtClean="0">
                <a:solidFill>
                  <a:srgbClr val="FF0000"/>
                </a:solidFill>
              </a:rPr>
              <a:t>u</a:t>
            </a:r>
            <a:r>
              <a:rPr lang="pl-PL" dirty="0" smtClean="0"/>
              <a:t>j</a:t>
            </a:r>
            <a:r>
              <a:rPr lang="pl-PL" dirty="0" smtClean="0">
                <a:solidFill>
                  <a:srgbClr val="FF0000"/>
                </a:solidFill>
              </a:rPr>
              <a:t>ę</a:t>
            </a:r>
            <a:r>
              <a:rPr lang="pl-PL" dirty="0" smtClean="0"/>
              <a:t> z</a:t>
            </a:r>
            <a:r>
              <a:rPr lang="pl-PL" dirty="0" smtClean="0">
                <a:solidFill>
                  <a:srgbClr val="FF0000"/>
                </a:solidFill>
              </a:rPr>
              <a:t>a</a:t>
            </a:r>
            <a:r>
              <a:rPr lang="pl-PL" dirty="0" smtClean="0"/>
              <a:t> u</a:t>
            </a:r>
            <a:r>
              <a:rPr lang="pl-PL" dirty="0" smtClean="0">
                <a:solidFill>
                  <a:srgbClr val="FF0000"/>
                </a:solidFill>
              </a:rPr>
              <a:t>w</a:t>
            </a:r>
            <a:r>
              <a:rPr lang="pl-PL" dirty="0" smtClean="0"/>
              <a:t>a</a:t>
            </a:r>
            <a:r>
              <a:rPr lang="pl-PL" dirty="0" smtClean="0">
                <a:solidFill>
                  <a:srgbClr val="FF0000"/>
                </a:solidFill>
              </a:rPr>
              <a:t>g</a:t>
            </a:r>
            <a:r>
              <a:rPr lang="pl-PL" dirty="0" smtClean="0"/>
              <a:t>ę 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4420"/>
            <a:ext cx="8229600" cy="4709160"/>
          </a:xfrm>
        </p:spPr>
        <p:txBody>
          <a:bodyPr vert="horz" anchor="ctr"/>
          <a:lstStyle/>
          <a:p>
            <a:pPr>
              <a:buNone/>
            </a:pPr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</a:t>
            </a:r>
          </a:p>
          <a:p>
            <a:pPr>
              <a:buNone/>
            </a:pPr>
            <a:endParaRPr lang="pl-P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pl-PL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Wykonał</a:t>
            </a:r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Tomasz Marczuk kl. IIB</a:t>
            </a:r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Uśmiechnięta buźka 3"/>
          <p:cNvSpPr/>
          <p:nvPr/>
        </p:nvSpPr>
        <p:spPr>
          <a:xfrm>
            <a:off x="4067944" y="2348880"/>
            <a:ext cx="720080" cy="648072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 advClick="0" advTm="5000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FF0000"/>
                </a:solidFill>
              </a:rPr>
              <a:t>C</a:t>
            </a:r>
            <a:r>
              <a:rPr lang="az-Cyrl-AZ" i="1" dirty="0" smtClean="0">
                <a:solidFill>
                  <a:srgbClr val="FF0000"/>
                </a:solidFill>
              </a:rPr>
              <a:t>емейный анамнез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    </a:t>
            </a:r>
            <a:r>
              <a:rPr lang="ru-RU" b="1" dirty="0" smtClean="0"/>
              <a:t>Романовы</a:t>
            </a:r>
            <a:r>
              <a:rPr lang="ru-RU" dirty="0" smtClean="0"/>
              <a:t> — старинный русский дворянский род (носивший такую фамилию с середины XVI века), а затем династия русских царей и императоров.</a:t>
            </a:r>
          </a:p>
          <a:p>
            <a:pPr>
              <a:buNone/>
            </a:pPr>
            <a:r>
              <a:rPr lang="pl-PL" dirty="0" smtClean="0"/>
              <a:t>     </a:t>
            </a:r>
            <a:r>
              <a:rPr lang="ru-RU" dirty="0" smtClean="0"/>
              <a:t>Благодаря браку Ивана IV Грозного с его представительницей Анастасией Романовной Захарьиной род Захарьиных-Романовых стал в XVI веке близким к царскому двору, а после пресечения московской ветви Рюриковичей начал претендовать на престол. В 1613 году внучатый племянник Анастасии Михаил Фёдорович был избран на царский престол, и его потомство (которое традиционно называется «Дом Романовых») правило Россией до 1917 года.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Основатель семьи, </a:t>
            </a:r>
            <a:r>
              <a:rPr lang="az-Cyrl-AZ" sz="2800" b="1" i="1" dirty="0">
                <a:solidFill>
                  <a:srgbClr val="FF0000"/>
                </a:solidFill>
              </a:rPr>
              <a:t>Михаил </a:t>
            </a:r>
            <a:r>
              <a:rPr lang="pl-PL" sz="2800" b="1" i="1" dirty="0">
                <a:solidFill>
                  <a:srgbClr val="FF0000"/>
                </a:solidFill>
              </a:rPr>
              <a:t>I </a:t>
            </a:r>
            <a:r>
              <a:rPr lang="az-Cyrl-AZ" sz="2800" b="1" i="1" dirty="0">
                <a:solidFill>
                  <a:srgbClr val="FF0000"/>
                </a:solidFill>
              </a:rPr>
              <a:t>Фёдорович Романов</a:t>
            </a:r>
            <a:endParaRPr lang="pl-PL" sz="2800" i="1" dirty="0">
              <a:solidFill>
                <a:srgbClr val="FF0000"/>
              </a:solidFill>
            </a:endParaRPr>
          </a:p>
        </p:txBody>
      </p:sp>
      <p:pic>
        <p:nvPicPr>
          <p:cNvPr id="6" name="Symbol zastępczy zawartości 5" descr="ROMAN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5262" y="1600200"/>
            <a:ext cx="3302476" cy="4525963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Михаи́л Фёдорович Рома́нов</a:t>
            </a:r>
            <a:r>
              <a:rPr lang="ru-RU" dirty="0"/>
              <a:t> (1596—1645) — первый русский царь из династии Романовых (правил с 27 </a:t>
            </a:r>
            <a:r>
              <a:rPr lang="ru-RU" dirty="0" smtClean="0"/>
              <a:t>марта</a:t>
            </a:r>
            <a:r>
              <a:rPr lang="pl-PL" dirty="0" smtClean="0"/>
              <a:t> </a:t>
            </a:r>
            <a:r>
              <a:rPr lang="ru-RU" dirty="0" smtClean="0"/>
              <a:t>1613 </a:t>
            </a:r>
            <a:r>
              <a:rPr lang="ru-RU" dirty="0"/>
              <a:t>года), был избран на царствование </a:t>
            </a:r>
            <a:r>
              <a:rPr lang="ru-RU" dirty="0" smtClean="0"/>
              <a:t>Земским собором</a:t>
            </a:r>
            <a:r>
              <a:rPr lang="pl-PL" dirty="0" smtClean="0"/>
              <a:t> </a:t>
            </a:r>
            <a:r>
              <a:rPr lang="ru-RU" dirty="0" smtClean="0"/>
              <a:t>21 февраля</a:t>
            </a:r>
            <a:r>
              <a:rPr lang="ru-RU" dirty="0"/>
              <a:t> (6 </a:t>
            </a:r>
            <a:r>
              <a:rPr lang="ru-RU" dirty="0" smtClean="0"/>
              <a:t>марта)</a:t>
            </a:r>
            <a:r>
              <a:rPr lang="ru-RU" dirty="0"/>
              <a:t> 1613 года. Сын боярина Фёдора Никитича Романова (впоследствии — Патриарха Московского Филарета) и боярыни Ксении Ивановны Романовой(урождённой Шестовой). Приходился двоюродным племянником последнему русскому царю из московской ветви династии Рюриковичей, Фёдору I Иоанновичу.</a:t>
            </a:r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Алексей Михайлович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image001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4696" y="1600200"/>
            <a:ext cx="3243607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Алексей Михайлович (Тишайший) (19 марта 1629 — 26 января 1676) — второй русский царь (14 июля 1645 — 26 января 1676) из династии Романовых, сын Михаила Фёдоровича.</a:t>
            </a:r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Федор Алексеевич Романов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image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9187" y="2048669"/>
            <a:ext cx="2714625" cy="362902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Федор Алексеевич Романов родился в Москве 30 мая 1661 года. За время царствования Алексея Михайловича не раз возникал вопрос о наследовании престола. В шестнадцать лет умер царевич Алексей Алексеевич. Второму царскому сыну Федору было тогда девять лет, и он не отличался крепким здоровьем.</a:t>
            </a:r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София</a:t>
            </a:r>
            <a:r>
              <a:rPr lang="pl-PL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Алексеевна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image00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57275" y="2034381"/>
            <a:ext cx="2838450" cy="3657600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mtClean="0"/>
              <a:t>София Алексеевна - </a:t>
            </a:r>
            <a:r>
              <a:rPr lang="ru-RU" dirty="0" smtClean="0"/>
              <a:t>третья дочь царя Алексея Михайловича, родилась в 1657 г. Воспитателем ее был Симеон Полоцкий. После смерти Федора Алексеевича  на престол был избран Петр I (1682).</a:t>
            </a:r>
          </a:p>
          <a:p>
            <a:r>
              <a:rPr lang="ru-RU" dirty="0" smtClean="0"/>
              <a:t>Вместе с этим возвышалась семья Нарышкиных, родственники и приверженцы матери Петра I Натальи Кирилловны. Семья Милославских, родственники первой жены царя Алексея Михайловича, во главе, которой стала царевна Софья Алексеевна, воспользовалась происходившими тогда волнениями стрельцов, чтобы истребить главнейших представителей семьи Нарышкиных и парализовать влияние на государственные дела Натальи Кирилловны.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Последний из мужской линии семьи</a:t>
            </a:r>
            <a:r>
              <a:rPr lang="pl-PL" i="1" dirty="0" smtClean="0"/>
              <a:t>, </a:t>
            </a:r>
            <a:r>
              <a:rPr lang="az-Cyrl-AZ" i="1" dirty="0" smtClean="0">
                <a:solidFill>
                  <a:srgbClr val="FF0000"/>
                </a:solidFill>
              </a:rPr>
              <a:t>Пётр </a:t>
            </a:r>
            <a:r>
              <a:rPr lang="pl-PL" i="1" dirty="0" smtClean="0">
                <a:solidFill>
                  <a:srgbClr val="FF0000"/>
                </a:solidFill>
              </a:rPr>
              <a:t>II </a:t>
            </a:r>
            <a:r>
              <a:rPr lang="az-Cyrl-AZ" i="1" dirty="0" smtClean="0">
                <a:solidFill>
                  <a:srgbClr val="FF0000"/>
                </a:solidFill>
              </a:rPr>
              <a:t>Алексеевич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Peter_II_by_unknow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9853" y="1600200"/>
            <a:ext cx="3833294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Пётр II Алексе́евич</a:t>
            </a:r>
            <a:r>
              <a:rPr lang="ru-RU" dirty="0" smtClean="0"/>
              <a:t> (12 (23) октября 1715, Санкт-Петербург — 19 (30</a:t>
            </a:r>
            <a:r>
              <a:rPr lang="pl-PL" dirty="0" smtClean="0"/>
              <a:t>)</a:t>
            </a:r>
            <a:r>
              <a:rPr lang="ru-RU" dirty="0" smtClean="0"/>
              <a:t> января 1730, Москва) — российский император, сменивший на престоле Екатерину I.</a:t>
            </a:r>
          </a:p>
          <a:p>
            <a:r>
              <a:rPr lang="ru-RU" dirty="0" smtClean="0"/>
              <a:t>Внук Петра I, сын царевича Алексея Петровича и немецкой принцессы Софии-Шарлотты Брауншвейг-Вольфенбюттельской, последний представитель рода Романовых по прямой мужской линии.</a:t>
            </a:r>
          </a:p>
          <a:p>
            <a:r>
              <a:rPr lang="ru-RU" dirty="0" smtClean="0"/>
              <a:t>Вступил на престол 6 (17) мая 1727, когда ему было всего одиннадцать лет, и умер в 14 лет от оспы. Пётр не успел проявить интереса к государственным делам и самостоятельно фактически не правил. Реальная власть в государстве находилась в руках Верховного тайного совета и в особенности фаворитов юного императора, сначалаА. Д. Меншикова, после его свержения — Долгоруковых.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b="0" i="1" dirty="0" smtClean="0"/>
              <a:t>наследник престола</a:t>
            </a:r>
            <a:r>
              <a:rPr lang="pl-PL" b="0" i="1" dirty="0" smtClean="0"/>
              <a:t>, </a:t>
            </a:r>
            <a:r>
              <a:rPr lang="ru-RU" b="0" i="1" dirty="0" smtClean="0">
                <a:solidFill>
                  <a:srgbClr val="FF0000"/>
                </a:solidFill>
              </a:rPr>
              <a:t>Пётр III</a:t>
            </a: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pl-PL" b="0" i="1" dirty="0" smtClean="0"/>
              <a:t> </a:t>
            </a:r>
            <a:endParaRPr lang="pl-PL" b="0" i="1" dirty="0"/>
          </a:p>
        </p:txBody>
      </p:sp>
      <p:pic>
        <p:nvPicPr>
          <p:cNvPr id="5" name="Symbol zastępczy zawartości 4" descr="Coronation_portrait_of_Peter_III_of_Russia_-17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3283" y="1600200"/>
            <a:ext cx="3466434" cy="4525963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Пётр III</a:t>
            </a:r>
            <a:r>
              <a:rPr lang="ru-RU" dirty="0" smtClean="0"/>
              <a:t> (</a:t>
            </a:r>
            <a:r>
              <a:rPr lang="ru-RU" b="1" dirty="0" smtClean="0"/>
              <a:t>Пётр Фёдорович</a:t>
            </a:r>
            <a:r>
              <a:rPr lang="ru-RU" dirty="0" smtClean="0"/>
              <a:t>, урождённый </a:t>
            </a:r>
            <a:r>
              <a:rPr lang="ru-RU" b="1" dirty="0" smtClean="0"/>
              <a:t>Карл Пе́тер У́льрих Го́льштейн-Го́тторпский</a:t>
            </a:r>
            <a:r>
              <a:rPr lang="ru-RU" dirty="0" smtClean="0"/>
              <a:t>; 21 февраля 1728, Киль —17 июля 1762, Ропша) — российский император в 1761—1762, первый представитель Гольштейн-Готторпской (Ольденбургской) ветви Романовых на русском престоле. C 1745 года — владетельный герцог Гольштейна.</a:t>
            </a:r>
            <a:endParaRPr lang="pl-PL" dirty="0"/>
          </a:p>
        </p:txBody>
      </p:sp>
    </p:spTree>
  </p:cSld>
  <p:clrMapOvr>
    <a:masterClrMapping/>
  </p:clrMapOvr>
  <p:transition spd="med" advClick="0" advTm="7000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877</Words>
  <Application>Microsoft Office PowerPoint</Application>
  <PresentationFormat>Pokaz na ekranie (4:3)</PresentationFormat>
  <Paragraphs>58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Wierzchołek</vt:lpstr>
      <vt:lpstr>400 лет династии Романовых</vt:lpstr>
      <vt:lpstr>Романов флаг</vt:lpstr>
      <vt:lpstr>Cемейный анамнез</vt:lpstr>
      <vt:lpstr>Основатель семьи, Михаил I Фёдорович Романов</vt:lpstr>
      <vt:lpstr>Алексей Михайлович</vt:lpstr>
      <vt:lpstr>Федор Алексеевич Романов</vt:lpstr>
      <vt:lpstr>София Алексеевна</vt:lpstr>
      <vt:lpstr>Последний из мужской линии семьи, Пётр II Алексеевич</vt:lpstr>
      <vt:lpstr>наследник престола, Пётр III  </vt:lpstr>
      <vt:lpstr>А́нна Иоа́нновна (Анна Ивановна)</vt:lpstr>
      <vt:lpstr>Иван 6 (Иоанн Антонович)</vt:lpstr>
      <vt:lpstr>Елизаве́та Петро́вна</vt:lpstr>
      <vt:lpstr>Екатери́на II Алексе́евна Вели́кая</vt:lpstr>
      <vt:lpstr>Павел Первый Романов</vt:lpstr>
      <vt:lpstr>Александр I</vt:lpstr>
      <vt:lpstr>Николай I Павлович</vt:lpstr>
      <vt:lpstr>Александр I</vt:lpstr>
      <vt:lpstr>Александр III</vt:lpstr>
      <vt:lpstr>Никола́й II Алекса́ндрович</vt:lpstr>
      <vt:lpstr>Prezentacja programu PowerPoint</vt:lpstr>
      <vt:lpstr>  Dziękuję za uwagę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400 лет династии Романовых</dc:title>
  <dc:creator>Tomek</dc:creator>
  <cp:lastModifiedBy>User</cp:lastModifiedBy>
  <cp:revision>18</cp:revision>
  <dcterms:created xsi:type="dcterms:W3CDTF">2013-03-25T18:18:04Z</dcterms:created>
  <dcterms:modified xsi:type="dcterms:W3CDTF">2013-06-17T07:46:26Z</dcterms:modified>
</cp:coreProperties>
</file>